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57" r:id="rId4"/>
    <p:sldId id="258" r:id="rId5"/>
    <p:sldId id="264" r:id="rId6"/>
    <p:sldId id="260" r:id="rId7"/>
    <p:sldId id="259" r:id="rId8"/>
    <p:sldId id="261" r:id="rId9"/>
    <p:sldId id="265" r:id="rId10"/>
    <p:sldId id="269" r:id="rId11"/>
    <p:sldId id="262" r:id="rId12"/>
    <p:sldId id="268" r:id="rId13"/>
    <p:sldId id="267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E880C-8288-4EB1-AE59-47769EA04464}" type="datetimeFigureOut">
              <a:rPr lang="de-DE" smtClean="0"/>
              <a:t>18.01.2021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0CD75-4632-426A-8CB6-F2B66A7712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81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912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038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725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822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93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885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44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97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915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611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869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7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CD75-4632-426A-8CB6-F2B66A77125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15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B823-7787-40FC-92A5-44D0ED6C7DDC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01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18FF-4F90-467B-AE70-54B40A6E976B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46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46EA-8778-4D03-B318-08CF4EA7E0AA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46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32F4-92C7-4F3D-BE92-62686CCFB702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54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CD3C-453F-47D9-A05D-2D7B92583A32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45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F0F5-503A-48B0-B9F9-9B7ACAF117D1}" type="datetime1">
              <a:rPr lang="de-DE" smtClean="0"/>
              <a:t>18.01.2021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6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6F4C-EF44-4A39-8AC5-33CD52F32067}" type="datetime1">
              <a:rPr lang="de-DE" smtClean="0"/>
              <a:t>18.01.2021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50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63DE-4EF6-41AD-B17C-348A3457561C}" type="datetime1">
              <a:rPr lang="de-DE" smtClean="0"/>
              <a:t>18.01.2021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6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CB58-3E38-4052-B3F4-B1E3F936CBA2}" type="datetime1">
              <a:rPr lang="de-DE" smtClean="0"/>
              <a:t>18.01.2021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3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EF20-D205-48A6-8BC8-0269984CFA4C}" type="datetime1">
              <a:rPr lang="de-DE" smtClean="0"/>
              <a:t>18.01.2021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46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E3E4-CABB-4138-A572-6DBB23009A6A}" type="datetime1">
              <a:rPr lang="de-DE" smtClean="0"/>
              <a:t>18.01.2021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23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4EB66-024C-4ECA-ADA4-381522A4813C}" type="datetime1">
              <a:rPr lang="de-DE" smtClean="0"/>
              <a:t>18.01.2021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7B27A-A74D-44D4-A2BA-E804DD41D3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02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1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6697C5-196B-4494-97C5-3F7D09D13935}"/>
              </a:ext>
            </a:extLst>
          </p:cNvPr>
          <p:cNvSpPr txBox="1"/>
          <p:nvPr/>
        </p:nvSpPr>
        <p:spPr>
          <a:xfrm>
            <a:off x="3218916" y="1163216"/>
            <a:ext cx="676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Unser Kollegium im Fach Recht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6163C33-985D-4DA6-A5E4-E392CAF26168}"/>
              </a:ext>
            </a:extLst>
          </p:cNvPr>
          <p:cNvGrpSpPr/>
          <p:nvPr/>
        </p:nvGrpSpPr>
        <p:grpSpPr>
          <a:xfrm>
            <a:off x="1883696" y="2850327"/>
            <a:ext cx="9433724" cy="2322115"/>
            <a:chOff x="1400555" y="4034235"/>
            <a:chExt cx="9433724" cy="232211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0EAB121-2181-47E3-83F3-A91C8A7B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555" y="4038685"/>
              <a:ext cx="2382173" cy="2317665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552334A-9570-4C5B-BB73-8D09AE9B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561" y="4034235"/>
              <a:ext cx="2336718" cy="2322113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2061DA-66DE-4E45-BA63-8DD8357B5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" t="5150" r="-1" b="12888"/>
            <a:stretch/>
          </p:blipFill>
          <p:spPr>
            <a:xfrm>
              <a:off x="6117417" y="4034235"/>
              <a:ext cx="2382173" cy="2322113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4FCC9DF-E260-4484-8D5A-271AB4B6B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728" y="4038684"/>
              <a:ext cx="2334689" cy="2317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11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10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402CBD-AAF3-46F3-BCDE-B038726C416C}"/>
              </a:ext>
            </a:extLst>
          </p:cNvPr>
          <p:cNvSpPr txBox="1"/>
          <p:nvPr/>
        </p:nvSpPr>
        <p:spPr>
          <a:xfrm>
            <a:off x="1592826" y="2767280"/>
            <a:ext cx="9969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Nachfolgend in einem Videoclip einige im Unterricht gefertigte Plakate von SchülerInnen</a:t>
            </a:r>
          </a:p>
        </p:txBody>
      </p:sp>
    </p:spTree>
    <p:extLst>
      <p:ext uri="{BB962C8B-B14F-4D97-AF65-F5344CB8AC3E}">
        <p14:creationId xmlns:p14="http://schemas.microsoft.com/office/powerpoint/2010/main" val="3216358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11</a:t>
            </a:fld>
            <a:endParaRPr lang="de-DE"/>
          </a:p>
        </p:txBody>
      </p:sp>
      <p:pic>
        <p:nvPicPr>
          <p:cNvPr id="6" name="Was werden_Re">
            <a:hlinkClick r:id="" action="ppaction://media"/>
            <a:extLst>
              <a:ext uri="{FF2B5EF4-FFF2-40B4-BE49-F238E27FC236}">
                <a16:creationId xmlns:a16="http://schemas.microsoft.com/office/drawing/2014/main" id="{6C0AB47C-4DAE-4E4A-8179-BCC53DC09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1704" y="611685"/>
            <a:ext cx="9629700" cy="541670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9B351BC-41F7-4EE7-8F23-FFA6A42AD185}"/>
              </a:ext>
            </a:extLst>
          </p:cNvPr>
          <p:cNvSpPr/>
          <p:nvPr/>
        </p:nvSpPr>
        <p:spPr>
          <a:xfrm>
            <a:off x="1375873" y="495656"/>
            <a:ext cx="692209" cy="5939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A75412-F6E0-4A8A-99D0-E73FC628CEEA}"/>
              </a:ext>
            </a:extLst>
          </p:cNvPr>
          <p:cNvSpPr/>
          <p:nvPr/>
        </p:nvSpPr>
        <p:spPr>
          <a:xfrm>
            <a:off x="10985576" y="350375"/>
            <a:ext cx="692209" cy="5939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Google Shape;714;p33">
            <a:extLst>
              <a:ext uri="{FF2B5EF4-FFF2-40B4-BE49-F238E27FC236}">
                <a16:creationId xmlns:a16="http://schemas.microsoft.com/office/drawing/2014/main" id="{2AF21B7C-512B-463A-A574-A4B6D736C3F6}"/>
              </a:ext>
            </a:extLst>
          </p:cNvPr>
          <p:cNvSpPr/>
          <p:nvPr/>
        </p:nvSpPr>
        <p:spPr>
          <a:xfrm rot="16200000">
            <a:off x="3481612" y="-1392965"/>
            <a:ext cx="6229884" cy="9426011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78A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EA8DBA-127E-4FFE-B951-784A6859A9A0}"/>
              </a:ext>
            </a:extLst>
          </p:cNvPr>
          <p:cNvSpPr txBox="1"/>
          <p:nvPr/>
        </p:nvSpPr>
        <p:spPr>
          <a:xfrm>
            <a:off x="3071673" y="5975716"/>
            <a:ext cx="7236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78A0C4"/>
                </a:solidFill>
              </a:rPr>
              <a:t>Aus Copyright-Gründen wurden einzelne Abbildungen retuschiert.</a:t>
            </a:r>
            <a:endParaRPr lang="de-DE" sz="2100" b="1" dirty="0">
              <a:solidFill>
                <a:srgbClr val="78A0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2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150"/>
    </mc:Choice>
    <mc:Fallback>
      <p:transition spd="slow" advClick="0" advTm="5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12</a:t>
            </a:fld>
            <a:endParaRPr lang="de-DE"/>
          </a:p>
        </p:txBody>
      </p:sp>
      <p:pic>
        <p:nvPicPr>
          <p:cNvPr id="3" name="Besonderes Re">
            <a:hlinkClick r:id="" action="ppaction://media"/>
            <a:extLst>
              <a:ext uri="{FF2B5EF4-FFF2-40B4-BE49-F238E27FC236}">
                <a16:creationId xmlns:a16="http://schemas.microsoft.com/office/drawing/2014/main" id="{233283AC-6562-4419-8B81-8EC599FAE8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1704" y="602060"/>
            <a:ext cx="9629700" cy="541670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9B351BC-41F7-4EE7-8F23-FFA6A42AD185}"/>
              </a:ext>
            </a:extLst>
          </p:cNvPr>
          <p:cNvSpPr/>
          <p:nvPr/>
        </p:nvSpPr>
        <p:spPr>
          <a:xfrm>
            <a:off x="1375873" y="495656"/>
            <a:ext cx="692209" cy="5939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A75412-F6E0-4A8A-99D0-E73FC628CEEA}"/>
              </a:ext>
            </a:extLst>
          </p:cNvPr>
          <p:cNvSpPr/>
          <p:nvPr/>
        </p:nvSpPr>
        <p:spPr>
          <a:xfrm>
            <a:off x="10985576" y="350375"/>
            <a:ext cx="692209" cy="5939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Google Shape;714;p33">
            <a:extLst>
              <a:ext uri="{FF2B5EF4-FFF2-40B4-BE49-F238E27FC236}">
                <a16:creationId xmlns:a16="http://schemas.microsoft.com/office/drawing/2014/main" id="{2AF21B7C-512B-463A-A574-A4B6D736C3F6}"/>
              </a:ext>
            </a:extLst>
          </p:cNvPr>
          <p:cNvSpPr/>
          <p:nvPr/>
        </p:nvSpPr>
        <p:spPr>
          <a:xfrm rot="16200000">
            <a:off x="3481612" y="-1392965"/>
            <a:ext cx="6229884" cy="9426011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78A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F868A73-B676-4D3D-A9DB-DFE08BE72FEA}"/>
              </a:ext>
            </a:extLst>
          </p:cNvPr>
          <p:cNvSpPr txBox="1"/>
          <p:nvPr/>
        </p:nvSpPr>
        <p:spPr>
          <a:xfrm>
            <a:off x="3074157" y="5972704"/>
            <a:ext cx="72342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78A0C4"/>
                </a:solidFill>
              </a:rPr>
              <a:t>Aus Copyright-Gründen wurden einzelne Abbildungen retuschiert.</a:t>
            </a:r>
            <a:endParaRPr lang="de-DE" sz="2100" b="1" dirty="0">
              <a:solidFill>
                <a:srgbClr val="78A0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5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00"/>
    </mc:Choice>
    <mc:Fallback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13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9B351BC-41F7-4EE7-8F23-FFA6A42AD185}"/>
              </a:ext>
            </a:extLst>
          </p:cNvPr>
          <p:cNvSpPr/>
          <p:nvPr/>
        </p:nvSpPr>
        <p:spPr>
          <a:xfrm>
            <a:off x="1375873" y="495656"/>
            <a:ext cx="692209" cy="5939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A75412-F6E0-4A8A-99D0-E73FC628CEEA}"/>
              </a:ext>
            </a:extLst>
          </p:cNvPr>
          <p:cNvSpPr/>
          <p:nvPr/>
        </p:nvSpPr>
        <p:spPr>
          <a:xfrm>
            <a:off x="10985576" y="350375"/>
            <a:ext cx="692209" cy="5939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36E87F2-EF76-41CD-ACA7-8CF3A18E63B0}"/>
              </a:ext>
            </a:extLst>
          </p:cNvPr>
          <p:cNvSpPr txBox="1"/>
          <p:nvPr/>
        </p:nvSpPr>
        <p:spPr>
          <a:xfrm>
            <a:off x="2797841" y="3775798"/>
            <a:ext cx="899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Für Fragen besuchen Sie uns gern in der Videokonferenz.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7A49865-29BA-42BF-AB1A-C64F8033D859}"/>
              </a:ext>
            </a:extLst>
          </p:cNvPr>
          <p:cNvSpPr/>
          <p:nvPr/>
        </p:nvSpPr>
        <p:spPr>
          <a:xfrm>
            <a:off x="5192283" y="2138455"/>
            <a:ext cx="2669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/>
              <a:t>Vielen Dank!</a:t>
            </a:r>
          </a:p>
        </p:txBody>
      </p:sp>
      <p:sp>
        <p:nvSpPr>
          <p:cNvPr id="15" name="Google Shape;723;p34">
            <a:extLst>
              <a:ext uri="{FF2B5EF4-FFF2-40B4-BE49-F238E27FC236}">
                <a16:creationId xmlns:a16="http://schemas.microsoft.com/office/drawing/2014/main" id="{786B1752-432F-498C-AAF7-B6FF4CC98E02}"/>
              </a:ext>
            </a:extLst>
          </p:cNvPr>
          <p:cNvSpPr/>
          <p:nvPr/>
        </p:nvSpPr>
        <p:spPr>
          <a:xfrm>
            <a:off x="1703771" y="3644914"/>
            <a:ext cx="971574" cy="784987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9DA4D6B-D209-4EE1-9B79-FABD5E89D2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3"/>
          <a:stretch/>
        </p:blipFill>
        <p:spPr>
          <a:xfrm>
            <a:off x="1752264" y="3691989"/>
            <a:ext cx="879475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0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2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6697C5-196B-4494-97C5-3F7D09D13935}"/>
              </a:ext>
            </a:extLst>
          </p:cNvPr>
          <p:cNvSpPr txBox="1"/>
          <p:nvPr/>
        </p:nvSpPr>
        <p:spPr>
          <a:xfrm>
            <a:off x="2355079" y="2767280"/>
            <a:ext cx="899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Was erwartet mich im Fach Recht in der 11. Klasse?</a:t>
            </a:r>
          </a:p>
        </p:txBody>
      </p:sp>
    </p:spTree>
    <p:extLst>
      <p:ext uri="{BB962C8B-B14F-4D97-AF65-F5344CB8AC3E}">
        <p14:creationId xmlns:p14="http://schemas.microsoft.com/office/powerpoint/2010/main" val="162143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5E0027C-E78A-458F-A06E-F728E607D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053" y="-39055"/>
            <a:ext cx="9982822" cy="6897055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2565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4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6697C5-196B-4494-97C5-3F7D09D13935}"/>
              </a:ext>
            </a:extLst>
          </p:cNvPr>
          <p:cNvSpPr txBox="1"/>
          <p:nvPr/>
        </p:nvSpPr>
        <p:spPr>
          <a:xfrm>
            <a:off x="2355079" y="2767280"/>
            <a:ext cx="899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Was erwartet mich im Grundkurs Recht in der 12. Klasse?</a:t>
            </a:r>
          </a:p>
        </p:txBody>
      </p:sp>
    </p:spTree>
    <p:extLst>
      <p:ext uri="{BB962C8B-B14F-4D97-AF65-F5344CB8AC3E}">
        <p14:creationId xmlns:p14="http://schemas.microsoft.com/office/powerpoint/2010/main" val="1391825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6C66ED-C906-445F-83FA-9405A50A2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643" y="0"/>
            <a:ext cx="10417409" cy="6866466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688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116A7E-C2A6-4DA3-A737-83EEB9F6C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98" y="1"/>
            <a:ext cx="10890298" cy="685800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31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7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6697C5-196B-4494-97C5-3F7D09D13935}"/>
              </a:ext>
            </a:extLst>
          </p:cNvPr>
          <p:cNvSpPr txBox="1"/>
          <p:nvPr/>
        </p:nvSpPr>
        <p:spPr>
          <a:xfrm>
            <a:off x="2355079" y="2767280"/>
            <a:ext cx="899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Was erwartet mich im Grundkurs Recht in der 13. Klasse?</a:t>
            </a:r>
          </a:p>
        </p:txBody>
      </p:sp>
    </p:spTree>
    <p:extLst>
      <p:ext uri="{BB962C8B-B14F-4D97-AF65-F5344CB8AC3E}">
        <p14:creationId xmlns:p14="http://schemas.microsoft.com/office/powerpoint/2010/main" val="1301467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70E812E-388A-4F38-A5ED-ACB371160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890" y="0"/>
            <a:ext cx="10748212" cy="685800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731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90804"/>
          <a:stretch/>
        </p:blipFill>
        <p:spPr>
          <a:xfrm rot="5400000">
            <a:off x="174640" y="-204501"/>
            <a:ext cx="576000" cy="9680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" r="1"/>
          <a:stretch/>
        </p:blipFill>
        <p:spPr>
          <a:xfrm rot="5400000">
            <a:off x="-2769663" y="3141665"/>
            <a:ext cx="6462892" cy="9697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" y="63008"/>
            <a:ext cx="807309" cy="994330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B27A-A74D-44D4-A2BA-E804DD41D3D7}" type="slidenum">
              <a:rPr lang="de-DE" smtClean="0"/>
              <a:t>9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BA6FDF8-4D22-43C9-82D0-636FEF5A1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051" y="26036"/>
            <a:ext cx="9225598" cy="68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29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</Words>
  <Application>Microsoft Office PowerPoint</Application>
  <PresentationFormat>Breitbild</PresentationFormat>
  <Paragraphs>35</Paragraphs>
  <Slides>13</Slides>
  <Notes>13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Dosis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Akoya_Keller</dc:creator>
  <cp:lastModifiedBy>Carolin Böhme</cp:lastModifiedBy>
  <cp:revision>30</cp:revision>
  <dcterms:created xsi:type="dcterms:W3CDTF">2021-01-10T15:25:35Z</dcterms:created>
  <dcterms:modified xsi:type="dcterms:W3CDTF">2021-01-18T22:21:41Z</dcterms:modified>
</cp:coreProperties>
</file>